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75" r:id="rId5"/>
    <p:sldId id="283" r:id="rId6"/>
    <p:sldId id="284" r:id="rId7"/>
    <p:sldId id="285" r:id="rId8"/>
    <p:sldId id="286" r:id="rId9"/>
    <p:sldId id="287" r:id="rId1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5CE1DE-95D8-43B3-BC88-AF414C407249}" v="29" dt="2025-09-08T19:31:36.8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Rowland" userId="6f35fb73-881c-46ce-9f07-987957a3c557" providerId="ADAL" clId="{AB5CE1DE-95D8-43B3-BC88-AF414C407249}"/>
    <pc:docChg chg="custSel addSld modSld">
      <pc:chgData name="Sarah Rowland" userId="6f35fb73-881c-46ce-9f07-987957a3c557" providerId="ADAL" clId="{AB5CE1DE-95D8-43B3-BC88-AF414C407249}" dt="2025-09-08T19:31:45.408" v="2553" actId="115"/>
      <pc:docMkLst>
        <pc:docMk/>
      </pc:docMkLst>
      <pc:sldChg chg="modSp mod">
        <pc:chgData name="Sarah Rowland" userId="6f35fb73-881c-46ce-9f07-987957a3c557" providerId="ADAL" clId="{AB5CE1DE-95D8-43B3-BC88-AF414C407249}" dt="2025-09-08T18:33:35.537" v="77" actId="27636"/>
        <pc:sldMkLst>
          <pc:docMk/>
          <pc:sldMk cId="596457603" sldId="275"/>
        </pc:sldMkLst>
        <pc:spChg chg="mod">
          <ac:chgData name="Sarah Rowland" userId="6f35fb73-881c-46ce-9f07-987957a3c557" providerId="ADAL" clId="{AB5CE1DE-95D8-43B3-BC88-AF414C407249}" dt="2025-09-08T18:33:35.537" v="77" actId="27636"/>
          <ac:spMkLst>
            <pc:docMk/>
            <pc:sldMk cId="596457603" sldId="275"/>
            <ac:spMk id="2" creationId="{870D86E8-0204-F2B8-E6B8-5B2C31AA8010}"/>
          </ac:spMkLst>
        </pc:spChg>
      </pc:sldChg>
      <pc:sldChg chg="addSp modSp mod">
        <pc:chgData name="Sarah Rowland" userId="6f35fb73-881c-46ce-9f07-987957a3c557" providerId="ADAL" clId="{AB5CE1DE-95D8-43B3-BC88-AF414C407249}" dt="2025-09-08T19:06:06.577" v="1203" actId="113"/>
        <pc:sldMkLst>
          <pc:docMk/>
          <pc:sldMk cId="3071661440" sldId="283"/>
        </pc:sldMkLst>
        <pc:spChg chg="mod">
          <ac:chgData name="Sarah Rowland" userId="6f35fb73-881c-46ce-9f07-987957a3c557" providerId="ADAL" clId="{AB5CE1DE-95D8-43B3-BC88-AF414C407249}" dt="2025-09-08T19:06:06.577" v="1203" actId="113"/>
          <ac:spMkLst>
            <pc:docMk/>
            <pc:sldMk cId="3071661440" sldId="283"/>
            <ac:spMk id="2" creationId="{870D86E8-0204-F2B8-E6B8-5B2C31AA8010}"/>
          </ac:spMkLst>
        </pc:spChg>
        <pc:spChg chg="mod">
          <ac:chgData name="Sarah Rowland" userId="6f35fb73-881c-46ce-9f07-987957a3c557" providerId="ADAL" clId="{AB5CE1DE-95D8-43B3-BC88-AF414C407249}" dt="2025-09-08T18:56:47.781" v="887" actId="20577"/>
          <ac:spMkLst>
            <pc:docMk/>
            <pc:sldMk cId="3071661440" sldId="283"/>
            <ac:spMk id="3" creationId="{C2F7F166-9C3B-C7C6-C4AA-A2643782C4AA}"/>
          </ac:spMkLst>
        </pc:spChg>
        <pc:picChg chg="add mod">
          <ac:chgData name="Sarah Rowland" userId="6f35fb73-881c-46ce-9f07-987957a3c557" providerId="ADAL" clId="{AB5CE1DE-95D8-43B3-BC88-AF414C407249}" dt="2025-09-08T18:56:20.902" v="875" actId="1076"/>
          <ac:picMkLst>
            <pc:docMk/>
            <pc:sldMk cId="3071661440" sldId="283"/>
            <ac:picMk id="7" creationId="{54DCF738-7C04-D77B-0ECF-83064612146C}"/>
          </ac:picMkLst>
        </pc:picChg>
        <pc:picChg chg="add mod">
          <ac:chgData name="Sarah Rowland" userId="6f35fb73-881c-46ce-9f07-987957a3c557" providerId="ADAL" clId="{AB5CE1DE-95D8-43B3-BC88-AF414C407249}" dt="2025-09-08T18:56:17.396" v="874" actId="1076"/>
          <ac:picMkLst>
            <pc:docMk/>
            <pc:sldMk cId="3071661440" sldId="283"/>
            <ac:picMk id="1026" creationId="{18784962-DEFB-BE92-9702-46E3DCABD262}"/>
          </ac:picMkLst>
        </pc:picChg>
      </pc:sldChg>
      <pc:sldChg chg="addSp modSp new mod">
        <pc:chgData name="Sarah Rowland" userId="6f35fb73-881c-46ce-9f07-987957a3c557" providerId="ADAL" clId="{AB5CE1DE-95D8-43B3-BC88-AF414C407249}" dt="2025-09-08T19:18:16.299" v="1732" actId="1076"/>
        <pc:sldMkLst>
          <pc:docMk/>
          <pc:sldMk cId="2828271207" sldId="284"/>
        </pc:sldMkLst>
        <pc:spChg chg="mod">
          <ac:chgData name="Sarah Rowland" userId="6f35fb73-881c-46ce-9f07-987957a3c557" providerId="ADAL" clId="{AB5CE1DE-95D8-43B3-BC88-AF414C407249}" dt="2025-09-08T19:18:16.299" v="1732" actId="1076"/>
          <ac:spMkLst>
            <pc:docMk/>
            <pc:sldMk cId="2828271207" sldId="284"/>
            <ac:spMk id="2" creationId="{2372DD91-C04E-F91F-71D0-FB0A2021FD62}"/>
          </ac:spMkLst>
        </pc:spChg>
        <pc:spChg chg="mod">
          <ac:chgData name="Sarah Rowland" userId="6f35fb73-881c-46ce-9f07-987957a3c557" providerId="ADAL" clId="{AB5CE1DE-95D8-43B3-BC88-AF414C407249}" dt="2025-09-08T19:05:36.211" v="1202" actId="14100"/>
          <ac:spMkLst>
            <pc:docMk/>
            <pc:sldMk cId="2828271207" sldId="284"/>
            <ac:spMk id="3" creationId="{433EF479-0BD3-976A-B15B-E2B4954FF34D}"/>
          </ac:spMkLst>
        </pc:spChg>
        <pc:picChg chg="add mod">
          <ac:chgData name="Sarah Rowland" userId="6f35fb73-881c-46ce-9f07-987957a3c557" providerId="ADAL" clId="{AB5CE1DE-95D8-43B3-BC88-AF414C407249}" dt="2025-09-08T18:57:16.152" v="889"/>
          <ac:picMkLst>
            <pc:docMk/>
            <pc:sldMk cId="2828271207" sldId="284"/>
            <ac:picMk id="4" creationId="{6B706850-351A-5D83-C2BF-9B176A30388A}"/>
          </ac:picMkLst>
        </pc:picChg>
        <pc:picChg chg="add mod">
          <ac:chgData name="Sarah Rowland" userId="6f35fb73-881c-46ce-9f07-987957a3c557" providerId="ADAL" clId="{AB5CE1DE-95D8-43B3-BC88-AF414C407249}" dt="2025-09-08T19:05:30.419" v="1201" actId="1076"/>
          <ac:picMkLst>
            <pc:docMk/>
            <pc:sldMk cId="2828271207" sldId="284"/>
            <ac:picMk id="2050" creationId="{EFA1C0D8-37D5-D730-9CB1-CF4A85990945}"/>
          </ac:picMkLst>
        </pc:picChg>
      </pc:sldChg>
      <pc:sldChg chg="addSp modSp new mod">
        <pc:chgData name="Sarah Rowland" userId="6f35fb73-881c-46ce-9f07-987957a3c557" providerId="ADAL" clId="{AB5CE1DE-95D8-43B3-BC88-AF414C407249}" dt="2025-09-08T19:18:54.155" v="1734" actId="20577"/>
        <pc:sldMkLst>
          <pc:docMk/>
          <pc:sldMk cId="3519304631" sldId="285"/>
        </pc:sldMkLst>
        <pc:spChg chg="mod">
          <ac:chgData name="Sarah Rowland" userId="6f35fb73-881c-46ce-9f07-987957a3c557" providerId="ADAL" clId="{AB5CE1DE-95D8-43B3-BC88-AF414C407249}" dt="2025-09-08T19:12:19.806" v="1417" actId="115"/>
          <ac:spMkLst>
            <pc:docMk/>
            <pc:sldMk cId="3519304631" sldId="285"/>
            <ac:spMk id="2" creationId="{1E6C3ACC-1FD7-4367-5DBD-2E42B82EECBC}"/>
          </ac:spMkLst>
        </pc:spChg>
        <pc:spChg chg="mod">
          <ac:chgData name="Sarah Rowland" userId="6f35fb73-881c-46ce-9f07-987957a3c557" providerId="ADAL" clId="{AB5CE1DE-95D8-43B3-BC88-AF414C407249}" dt="2025-09-08T19:18:54.155" v="1734" actId="20577"/>
          <ac:spMkLst>
            <pc:docMk/>
            <pc:sldMk cId="3519304631" sldId="285"/>
            <ac:spMk id="3" creationId="{6BA2DE74-A2E1-5BC2-076E-205536B2CF29}"/>
          </ac:spMkLst>
        </pc:spChg>
        <pc:picChg chg="add mod">
          <ac:chgData name="Sarah Rowland" userId="6f35fb73-881c-46ce-9f07-987957a3c557" providerId="ADAL" clId="{AB5CE1DE-95D8-43B3-BC88-AF414C407249}" dt="2025-09-08T19:06:28.949" v="1207"/>
          <ac:picMkLst>
            <pc:docMk/>
            <pc:sldMk cId="3519304631" sldId="285"/>
            <ac:picMk id="4" creationId="{1185CBA0-B25F-2C20-CF65-AB940464CD80}"/>
          </ac:picMkLst>
        </pc:picChg>
        <pc:picChg chg="add mod">
          <ac:chgData name="Sarah Rowland" userId="6f35fb73-881c-46ce-9f07-987957a3c557" providerId="ADAL" clId="{AB5CE1DE-95D8-43B3-BC88-AF414C407249}" dt="2025-09-08T19:17:51.585" v="1725" actId="1076"/>
          <ac:picMkLst>
            <pc:docMk/>
            <pc:sldMk cId="3519304631" sldId="285"/>
            <ac:picMk id="3074" creationId="{5372BD0B-CF7A-3236-3E2A-82DE1DE79CA8}"/>
          </ac:picMkLst>
        </pc:picChg>
      </pc:sldChg>
      <pc:sldChg chg="addSp modSp new mod">
        <pc:chgData name="Sarah Rowland" userId="6f35fb73-881c-46ce-9f07-987957a3c557" providerId="ADAL" clId="{AB5CE1DE-95D8-43B3-BC88-AF414C407249}" dt="2025-09-08T19:25:01.793" v="2192" actId="1076"/>
        <pc:sldMkLst>
          <pc:docMk/>
          <pc:sldMk cId="3286788280" sldId="286"/>
        </pc:sldMkLst>
        <pc:spChg chg="mod">
          <ac:chgData name="Sarah Rowland" userId="6f35fb73-881c-46ce-9f07-987957a3c557" providerId="ADAL" clId="{AB5CE1DE-95D8-43B3-BC88-AF414C407249}" dt="2025-09-08T19:25:01.793" v="2192" actId="1076"/>
          <ac:spMkLst>
            <pc:docMk/>
            <pc:sldMk cId="3286788280" sldId="286"/>
            <ac:spMk id="2" creationId="{F73F0C10-69DF-8F0E-9294-6E7EF80B21F5}"/>
          </ac:spMkLst>
        </pc:spChg>
        <pc:spChg chg="mod">
          <ac:chgData name="Sarah Rowland" userId="6f35fb73-881c-46ce-9f07-987957a3c557" providerId="ADAL" clId="{AB5CE1DE-95D8-43B3-BC88-AF414C407249}" dt="2025-09-08T19:24:47.404" v="2190" actId="20577"/>
          <ac:spMkLst>
            <pc:docMk/>
            <pc:sldMk cId="3286788280" sldId="286"/>
            <ac:spMk id="3" creationId="{BCBF7047-FF7F-950B-9BAC-0C7A8598AF47}"/>
          </ac:spMkLst>
        </pc:spChg>
        <pc:picChg chg="add mod">
          <ac:chgData name="Sarah Rowland" userId="6f35fb73-881c-46ce-9f07-987957a3c557" providerId="ADAL" clId="{AB5CE1DE-95D8-43B3-BC88-AF414C407249}" dt="2025-09-08T19:19:03.616" v="1736"/>
          <ac:picMkLst>
            <pc:docMk/>
            <pc:sldMk cId="3286788280" sldId="286"/>
            <ac:picMk id="4" creationId="{9CDEA42B-A908-F2B5-4378-6B781E9364C8}"/>
          </ac:picMkLst>
        </pc:picChg>
        <pc:picChg chg="add mod">
          <ac:chgData name="Sarah Rowland" userId="6f35fb73-881c-46ce-9f07-987957a3c557" providerId="ADAL" clId="{AB5CE1DE-95D8-43B3-BC88-AF414C407249}" dt="2025-09-08T19:23:41.845" v="2054" actId="167"/>
          <ac:picMkLst>
            <pc:docMk/>
            <pc:sldMk cId="3286788280" sldId="286"/>
            <ac:picMk id="4098" creationId="{2809B801-CD49-BD59-6C6E-AE6CFBD99A03}"/>
          </ac:picMkLst>
        </pc:picChg>
      </pc:sldChg>
      <pc:sldChg chg="addSp modSp new mod">
        <pc:chgData name="Sarah Rowland" userId="6f35fb73-881c-46ce-9f07-987957a3c557" providerId="ADAL" clId="{AB5CE1DE-95D8-43B3-BC88-AF414C407249}" dt="2025-09-08T19:31:45.408" v="2553" actId="115"/>
        <pc:sldMkLst>
          <pc:docMk/>
          <pc:sldMk cId="656066226" sldId="287"/>
        </pc:sldMkLst>
        <pc:spChg chg="mod">
          <ac:chgData name="Sarah Rowland" userId="6f35fb73-881c-46ce-9f07-987957a3c557" providerId="ADAL" clId="{AB5CE1DE-95D8-43B3-BC88-AF414C407249}" dt="2025-09-08T19:31:45.408" v="2553" actId="115"/>
          <ac:spMkLst>
            <pc:docMk/>
            <pc:sldMk cId="656066226" sldId="287"/>
            <ac:spMk id="2" creationId="{1B81C8A4-D131-100E-94D1-F7004DEA9C07}"/>
          </ac:spMkLst>
        </pc:spChg>
        <pc:spChg chg="mod">
          <ac:chgData name="Sarah Rowland" userId="6f35fb73-881c-46ce-9f07-987957a3c557" providerId="ADAL" clId="{AB5CE1DE-95D8-43B3-BC88-AF414C407249}" dt="2025-09-08T19:31:27.870" v="2551" actId="20577"/>
          <ac:spMkLst>
            <pc:docMk/>
            <pc:sldMk cId="656066226" sldId="287"/>
            <ac:spMk id="3" creationId="{69DC7FA0-AC66-A9D0-9B6F-97ECB67339DD}"/>
          </ac:spMkLst>
        </pc:spChg>
        <pc:picChg chg="add mod">
          <ac:chgData name="Sarah Rowland" userId="6f35fb73-881c-46ce-9f07-987957a3c557" providerId="ADAL" clId="{AB5CE1DE-95D8-43B3-BC88-AF414C407249}" dt="2025-09-08T19:25:31.217" v="2194"/>
          <ac:picMkLst>
            <pc:docMk/>
            <pc:sldMk cId="656066226" sldId="287"/>
            <ac:picMk id="4" creationId="{70BB49DF-1FD0-D02B-A0A7-C6B27F3E42E9}"/>
          </ac:picMkLst>
        </pc:picChg>
        <pc:picChg chg="add mod">
          <ac:chgData name="Sarah Rowland" userId="6f35fb73-881c-46ce-9f07-987957a3c557" providerId="ADAL" clId="{AB5CE1DE-95D8-43B3-BC88-AF414C407249}" dt="2025-09-08T19:31:36.897" v="2552" actId="14100"/>
          <ac:picMkLst>
            <pc:docMk/>
            <pc:sldMk cId="656066226" sldId="287"/>
            <ac:picMk id="5122" creationId="{16872ED1-2DDF-E3D8-A71B-FEFEA343347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B636C-14C0-45DB-B445-A3E69E86305E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D3B40-6AEE-4DDD-AAC0-93AF991EE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60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402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59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799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531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03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52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4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509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03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011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564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42039-4F1A-48C8-A31D-1292282FD2B3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AF57E-DE32-4AF2-8F77-6AA193487F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96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KUbrJPAt65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6" name="Rectangle 1035">
            <a:extLst>
              <a:ext uri="{FF2B5EF4-FFF2-40B4-BE49-F238E27FC236}">
                <a16:creationId xmlns:a16="http://schemas.microsoft.com/office/drawing/2014/main" id="{3B47FC9C-2ED3-4100-A4EF-E8CDFEE106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logo of a building&#10;&#10;Description automatically generated">
            <a:extLst>
              <a:ext uri="{FF2B5EF4-FFF2-40B4-BE49-F238E27FC236}">
                <a16:creationId xmlns:a16="http://schemas.microsoft.com/office/drawing/2014/main" id="{B783E7CA-151D-FCB8-297F-E5440AA0CF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763588"/>
            <a:ext cx="3822700" cy="3544888"/>
          </a:xfrm>
          <a:prstGeom prst="rect">
            <a:avLst/>
          </a:prstGeom>
        </p:spPr>
      </p:pic>
      <p:pic>
        <p:nvPicPr>
          <p:cNvPr id="4" name="Picture 3" descr="A cartoon of houses and a bridge&#10;&#10;Description automatically generated">
            <a:extLst>
              <a:ext uri="{FF2B5EF4-FFF2-40B4-BE49-F238E27FC236}">
                <a16:creationId xmlns:a16="http://schemas.microsoft.com/office/drawing/2014/main" id="{736FD009-9571-D171-4160-4895A2BA16A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4383088"/>
            <a:ext cx="3822700" cy="595313"/>
          </a:xfrm>
          <a:prstGeom prst="rect">
            <a:avLst/>
          </a:prstGeom>
        </p:spPr>
      </p:pic>
      <p:pic>
        <p:nvPicPr>
          <p:cNvPr id="6" name="Picture 5" descr="A person holding a letter&#10;&#10;Description automatically generated">
            <a:extLst>
              <a:ext uri="{FF2B5EF4-FFF2-40B4-BE49-F238E27FC236}">
                <a16:creationId xmlns:a16="http://schemas.microsoft.com/office/drawing/2014/main" id="{8D9D9D5D-AC5C-32EB-4BF6-E4ECD32E4F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9913" y="763588"/>
            <a:ext cx="4279900" cy="421481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0D86E8-0204-F2B8-E6B8-5B2C31AA8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152103"/>
            <a:ext cx="7886700" cy="15338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500" b="1" u="sng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Reception Reading Meeting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596457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D86E8-0204-F2B8-E6B8-5B2C31AA8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103" y="73743"/>
            <a:ext cx="9252205" cy="1325563"/>
          </a:xfrm>
        </p:spPr>
        <p:txBody>
          <a:bodyPr>
            <a:normAutofit/>
          </a:bodyPr>
          <a:lstStyle/>
          <a:p>
            <a:pPr algn="ctr"/>
            <a:r>
              <a:rPr lang="en-GB" sz="6000" u="sng" dirty="0">
                <a:latin typeface="Century Gothic" panose="020B0502020202020204" pitchFamily="34" charset="0"/>
              </a:rPr>
              <a:t>Phonics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7F166-9C3B-C7C6-C4AA-A2643782C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90" y="1224180"/>
            <a:ext cx="8897420" cy="458606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</a:pPr>
            <a:r>
              <a:rPr lang="en-GB" sz="1600" dirty="0">
                <a:latin typeface="Century Gothic" panose="020B0502020202020204" pitchFamily="34" charset="0"/>
              </a:rPr>
              <a:t>Phonics is the code that allows us to read and write words.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Century Gothic" panose="020B0502020202020204" pitchFamily="34" charset="0"/>
              </a:rPr>
              <a:t>We use a scheme called </a:t>
            </a:r>
            <a:r>
              <a:rPr lang="en-GB" sz="1600" b="1" dirty="0">
                <a:latin typeface="Century Gothic" panose="020B0502020202020204" pitchFamily="34" charset="0"/>
              </a:rPr>
              <a:t>RWI</a:t>
            </a:r>
            <a:r>
              <a:rPr lang="en-GB" sz="1600" dirty="0">
                <a:latin typeface="Century Gothic" panose="020B0502020202020204" pitchFamily="34" charset="0"/>
              </a:rPr>
              <a:t>.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Century Gothic" panose="020B0502020202020204" pitchFamily="34" charset="0"/>
              </a:rPr>
              <a:t>We aim to teach a sound each day during our daily sessions.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Century Gothic" panose="020B0502020202020204" pitchFamily="34" charset="0"/>
              </a:rPr>
              <a:t>Each afternoon we will share a video on Tapestry of the sound learnt that day to share with your child. 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latin typeface="Century Gothic" panose="020B0502020202020204" pitchFamily="34" charset="0"/>
              </a:rPr>
              <a:t>We will also send home RWI sound books for you to use with your child at home.</a:t>
            </a:r>
          </a:p>
          <a:p>
            <a:pPr>
              <a:lnSpc>
                <a:spcPct val="107000"/>
              </a:lnSpc>
            </a:pPr>
            <a:r>
              <a:rPr lang="en-GB" sz="1600" dirty="0">
                <a:hlinkClick r:id="rId2"/>
              </a:rPr>
              <a:t>How to help your child learn the Read Write Inc. phonics sounds</a:t>
            </a:r>
            <a:endParaRPr lang="en-GB" sz="1600" dirty="0">
              <a:latin typeface="Century Gothic" panose="020B0502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6FD009-9571-D171-4160-4895A2BA16A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3116"/>
            <a:ext cx="9144000" cy="1634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83E7CA-151D-FCB8-297F-E5440AA0CF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78933"/>
            <a:ext cx="1372850" cy="12790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DCF738-7C04-D77B-0ECF-8306461214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4587" y="3916184"/>
            <a:ext cx="2734057" cy="2124371"/>
          </a:xfrm>
          <a:prstGeom prst="rect">
            <a:avLst/>
          </a:prstGeom>
        </p:spPr>
      </p:pic>
      <p:pic>
        <p:nvPicPr>
          <p:cNvPr id="1026" name="Picture 2" descr="Read Write Inc. Phonics: My Set 1 Speed ...">
            <a:extLst>
              <a:ext uri="{FF2B5EF4-FFF2-40B4-BE49-F238E27FC236}">
                <a16:creationId xmlns:a16="http://schemas.microsoft.com/office/drawing/2014/main" id="{18784962-DEFB-BE92-9702-46E3DCABD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382" y="3916185"/>
            <a:ext cx="1503768" cy="2124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166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DD91-C04E-F91F-71D0-FB0A2021F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27" y="701367"/>
            <a:ext cx="4100666" cy="962229"/>
          </a:xfrm>
        </p:spPr>
        <p:txBody>
          <a:bodyPr/>
          <a:lstStyle/>
          <a:p>
            <a:r>
              <a:rPr lang="en-GB" u="sng" dirty="0">
                <a:latin typeface="Century Gothic" panose="020B0502020202020204" pitchFamily="34" charset="0"/>
              </a:rPr>
              <a:t>Oral Blending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EF479-0BD3-976A-B15B-E2B4954FF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824" y="1853430"/>
            <a:ext cx="7886700" cy="3660058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Century Gothic" panose="020B0502020202020204" pitchFamily="34" charset="0"/>
              </a:rPr>
              <a:t>Oral blending is a foundational phonics skill where a child hears a word broken into individual sounds (phonemes) and then mentally blends those sounds together to form the whole word.</a:t>
            </a:r>
          </a:p>
          <a:p>
            <a:r>
              <a:rPr lang="en-GB" sz="2400" dirty="0">
                <a:latin typeface="Century Gothic" panose="020B0502020202020204" pitchFamily="34" charset="0"/>
              </a:rPr>
              <a:t>For example, c-a-t becomes cat.</a:t>
            </a:r>
          </a:p>
          <a:p>
            <a:r>
              <a:rPr lang="en-GB" sz="2400" dirty="0">
                <a:latin typeface="Century Gothic" panose="020B0502020202020204" pitchFamily="34" charset="0"/>
              </a:rPr>
              <a:t>In your child’s book bag, we will share a selection of oral blending activities for you to play with your children at home, these activities can be recorded in their Reading Record.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706850-351A-5D83-C2BF-9B176A30388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3116"/>
            <a:ext cx="9144000" cy="1634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Read Write Inc.: Fred the Frog - Toy ...">
            <a:extLst>
              <a:ext uri="{FF2B5EF4-FFF2-40B4-BE49-F238E27FC236}">
                <a16:creationId xmlns:a16="http://schemas.microsoft.com/office/drawing/2014/main" id="{EFA1C0D8-37D5-D730-9CB1-CF4A85990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801" y="10083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8271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C3ACC-1FD7-4367-5DBD-2E42B82EE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92192"/>
            <a:ext cx="7886700" cy="952397"/>
          </a:xfrm>
        </p:spPr>
        <p:txBody>
          <a:bodyPr/>
          <a:lstStyle/>
          <a:p>
            <a:r>
              <a:rPr lang="en-GB" u="sng" dirty="0"/>
              <a:t>Reading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2DE74-A2E1-5BC2-076E-205536B2C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44588"/>
            <a:ext cx="7886700" cy="4666277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Century Gothic" panose="020B0502020202020204" pitchFamily="34" charset="0"/>
              </a:rPr>
              <a:t>Your child’s first book will be a </a:t>
            </a:r>
          </a:p>
          <a:p>
            <a:pPr marL="0" indent="0">
              <a:buNone/>
            </a:pPr>
            <a:r>
              <a:rPr lang="en-GB" sz="2400" b="1" dirty="0">
                <a:latin typeface="Century Gothic" panose="020B0502020202020204" pitchFamily="34" charset="0"/>
              </a:rPr>
              <a:t>   picture book </a:t>
            </a:r>
            <a:r>
              <a:rPr lang="en-GB" sz="2400" dirty="0">
                <a:latin typeface="Century Gothic" panose="020B0502020202020204" pitchFamily="34" charset="0"/>
              </a:rPr>
              <a:t>with no words. </a:t>
            </a:r>
          </a:p>
          <a:p>
            <a:r>
              <a:rPr lang="en-GB" sz="2400" dirty="0">
                <a:latin typeface="Century Gothic" panose="020B0502020202020204" pitchFamily="34" charset="0"/>
              </a:rPr>
              <a:t>Questions to ask your child when looking at these books will be put in their book bag.</a:t>
            </a:r>
          </a:p>
          <a:p>
            <a:r>
              <a:rPr lang="en-GB" sz="2400" dirty="0">
                <a:latin typeface="Century Gothic" panose="020B0502020202020204" pitchFamily="34" charset="0"/>
              </a:rPr>
              <a:t>Try to ask open-ended questions, focus on pictures, character’s feelings, make predictions, identify the title on the front cover etc.</a:t>
            </a:r>
          </a:p>
          <a:p>
            <a:r>
              <a:rPr lang="en-GB" sz="2400" dirty="0">
                <a:latin typeface="Century Gothic" panose="020B0502020202020204" pitchFamily="34" charset="0"/>
              </a:rPr>
              <a:t>Once the children know the first 10 sounds and are able to orally blend they move onto Read Write Inc. Phonics Storybooks which are a series of decodable texts matched to the phonics the children are learning. 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85CBA0-B25F-2C20-CF65-AB940464CD8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3116"/>
            <a:ext cx="9144000" cy="1634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Read Write Inc. Phonics | Oxford ...">
            <a:extLst>
              <a:ext uri="{FF2B5EF4-FFF2-40B4-BE49-F238E27FC236}">
                <a16:creationId xmlns:a16="http://schemas.microsoft.com/office/drawing/2014/main" id="{5372BD0B-CF7A-3236-3E2A-82DE1DE79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215" y="175597"/>
            <a:ext cx="262890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30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P00056110 - Classmates 210 x 148mm (A5 ...">
            <a:extLst>
              <a:ext uri="{FF2B5EF4-FFF2-40B4-BE49-F238E27FC236}">
                <a16:creationId xmlns:a16="http://schemas.microsoft.com/office/drawing/2014/main" id="{2809B801-CD49-BD59-6C6E-AE6CFBD99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4143">
            <a:off x="6455946" y="34051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3F0C10-69DF-8F0E-9294-6E7EF80B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09914"/>
            <a:ext cx="7886700" cy="1094579"/>
          </a:xfrm>
        </p:spPr>
        <p:txBody>
          <a:bodyPr/>
          <a:lstStyle/>
          <a:p>
            <a:r>
              <a:rPr lang="en-GB" u="sng" dirty="0"/>
              <a:t>Reading Record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F7047-FF7F-950B-9BAC-0C7A8598A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081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We ask that you read with your child </a:t>
            </a:r>
          </a:p>
          <a:p>
            <a:pPr marL="0" indent="0">
              <a:buNone/>
            </a:pPr>
            <a:r>
              <a:rPr lang="en-GB" dirty="0">
                <a:latin typeface="Century Gothic" panose="020B0502020202020204" pitchFamily="34" charset="0"/>
              </a:rPr>
              <a:t>   </a:t>
            </a:r>
            <a:r>
              <a:rPr lang="en-GB" u="sng" dirty="0">
                <a:latin typeface="Century Gothic" panose="020B0502020202020204" pitchFamily="34" charset="0"/>
              </a:rPr>
              <a:t>5 times a week</a:t>
            </a:r>
            <a:r>
              <a:rPr lang="en-GB" dirty="0">
                <a:latin typeface="Century Gothic" panose="020B0502020202020204" pitchFamily="34" charset="0"/>
              </a:rPr>
              <a:t>.</a:t>
            </a:r>
          </a:p>
          <a:p>
            <a:pPr marL="0" indent="0">
              <a:buNone/>
            </a:pPr>
            <a:endParaRPr lang="en-GB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Century Gothic" panose="020B0502020202020204" pitchFamily="34" charset="0"/>
              </a:rPr>
              <a:t>Reading activities can include:</a:t>
            </a:r>
          </a:p>
          <a:p>
            <a:r>
              <a:rPr lang="en-GB" sz="2400" dirty="0">
                <a:latin typeface="Century Gothic" panose="020B0502020202020204" pitchFamily="34" charset="0"/>
              </a:rPr>
              <a:t>Reviewing sounds from their green sound book</a:t>
            </a:r>
          </a:p>
          <a:p>
            <a:r>
              <a:rPr lang="en-GB" sz="2400" dirty="0">
                <a:latin typeface="Century Gothic" panose="020B0502020202020204" pitchFamily="34" charset="0"/>
              </a:rPr>
              <a:t>Reading their book with them</a:t>
            </a:r>
          </a:p>
          <a:p>
            <a:r>
              <a:rPr lang="en-GB" sz="2400" dirty="0">
                <a:latin typeface="Century Gothic" panose="020B0502020202020204" pitchFamily="34" charset="0"/>
              </a:rPr>
              <a:t>Oral blending activity</a:t>
            </a:r>
          </a:p>
          <a:p>
            <a:r>
              <a:rPr lang="en-GB" sz="2400" dirty="0">
                <a:latin typeface="Century Gothic" panose="020B0502020202020204" pitchFamily="34" charset="0"/>
              </a:rPr>
              <a:t>Blending strip (these will be stuck in their Reading Record when your child knows the first 10 sounds)</a:t>
            </a:r>
          </a:p>
          <a:p>
            <a:pPr marL="0" indent="0">
              <a:buNone/>
            </a:pPr>
            <a:r>
              <a:rPr lang="en-GB" dirty="0"/>
              <a:t> 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DEA42B-A908-F2B5-4378-6B781E9364C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3116"/>
            <a:ext cx="9144000" cy="16348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6788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1C8A4-D131-100E-94D1-F7004DEA9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5294"/>
            <a:ext cx="7886700" cy="893403"/>
          </a:xfrm>
        </p:spPr>
        <p:txBody>
          <a:bodyPr/>
          <a:lstStyle/>
          <a:p>
            <a:r>
              <a:rPr lang="en-GB" u="sng" dirty="0">
                <a:latin typeface="Century Gothic" panose="020B0502020202020204" pitchFamily="34" charset="0"/>
              </a:rPr>
              <a:t>Love to Read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C7FA0-AC66-A9D0-9B6F-97ECB6733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86347"/>
            <a:ext cx="7886700" cy="3997377"/>
          </a:xfrm>
        </p:spPr>
        <p:txBody>
          <a:bodyPr>
            <a:normAutofit lnSpcReduction="10000"/>
          </a:bodyPr>
          <a:lstStyle/>
          <a:p>
            <a:r>
              <a:rPr lang="en-GB" dirty="0">
                <a:latin typeface="Century Gothic" panose="020B0502020202020204" pitchFamily="34" charset="0"/>
              </a:rPr>
              <a:t>The children will have access to a range of books which they will choose to take home based on their personal interests, preferences, abilities, lives and experiences.</a:t>
            </a:r>
          </a:p>
          <a:p>
            <a:r>
              <a:rPr lang="en-GB" dirty="0">
                <a:latin typeface="Century Gothic" panose="020B0502020202020204" pitchFamily="34" charset="0"/>
              </a:rPr>
              <a:t>These books will be taken home to</a:t>
            </a:r>
          </a:p>
          <a:p>
            <a:pPr marL="0" indent="0">
              <a:buNone/>
            </a:pPr>
            <a:r>
              <a:rPr lang="en-GB" dirty="0">
                <a:latin typeface="Century Gothic" panose="020B0502020202020204" pitchFamily="34" charset="0"/>
              </a:rPr>
              <a:t>   be shared with a grown up. </a:t>
            </a:r>
          </a:p>
          <a:p>
            <a:r>
              <a:rPr lang="en-GB" dirty="0">
                <a:latin typeface="Century Gothic" panose="020B0502020202020204" pitchFamily="34" charset="0"/>
              </a:rPr>
              <a:t>Love to Read books get changed </a:t>
            </a:r>
          </a:p>
          <a:p>
            <a:pPr marL="0" indent="0">
              <a:buNone/>
            </a:pPr>
            <a:r>
              <a:rPr lang="en-GB" dirty="0">
                <a:latin typeface="Century Gothic" panose="020B0502020202020204" pitchFamily="34" charset="0"/>
              </a:rPr>
              <a:t>  every </a:t>
            </a:r>
            <a:r>
              <a:rPr lang="en-GB" b="1" dirty="0">
                <a:latin typeface="Century Gothic" panose="020B0502020202020204" pitchFamily="34" charset="0"/>
              </a:rPr>
              <a:t>Friday</a:t>
            </a:r>
            <a:r>
              <a:rPr lang="en-GB" dirty="0">
                <a:latin typeface="Century Gothic" panose="020B0502020202020204" pitchFamily="34" charset="0"/>
              </a:rPr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BB49DF-1FD0-D02B-A0A7-C6B27F3E42E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3116"/>
            <a:ext cx="9144000" cy="1634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2" name="Picture 2" descr="Book Report Journal Workbook ...">
            <a:extLst>
              <a:ext uri="{FF2B5EF4-FFF2-40B4-BE49-F238E27FC236}">
                <a16:creationId xmlns:a16="http://schemas.microsoft.com/office/drawing/2014/main" id="{16872ED1-2DDF-E3D8-A71B-FEFEA34334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2399071"/>
            <a:ext cx="1876425" cy="2824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066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28e77ba-d3e5-445d-93b8-82da7003dbe1">
      <Terms xmlns="http://schemas.microsoft.com/office/infopath/2007/PartnerControls"/>
    </lcf76f155ced4ddcb4097134ff3c332f>
    <TaxCatchAll xmlns="1bb4766a-59af-411e-a19b-7c8e2100570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2710874650254FA6074EF2D8CF9C0C" ma:contentTypeVersion="19" ma:contentTypeDescription="Create a new document." ma:contentTypeScope="" ma:versionID="e42c68a4e8057dbb65344775a8215ec5">
  <xsd:schema xmlns:xsd="http://www.w3.org/2001/XMLSchema" xmlns:xs="http://www.w3.org/2001/XMLSchema" xmlns:p="http://schemas.microsoft.com/office/2006/metadata/properties" xmlns:ns2="1bb4766a-59af-411e-a19b-7c8e21005702" xmlns:ns3="428e77ba-d3e5-445d-93b8-82da7003dbe1" targetNamespace="http://schemas.microsoft.com/office/2006/metadata/properties" ma:root="true" ma:fieldsID="1133beda81bfde11543bee8019b533d9" ns2:_="" ns3:_="">
    <xsd:import namespace="1bb4766a-59af-411e-a19b-7c8e21005702"/>
    <xsd:import namespace="428e77ba-d3e5-445d-93b8-82da7003dbe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4766a-59af-411e-a19b-7c8e210057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f262b80-c708-4adb-9765-b2a2a97271b8}" ma:internalName="TaxCatchAll" ma:showField="CatchAllData" ma:web="1bb4766a-59af-411e-a19b-7c8e210057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8e77ba-d3e5-445d-93b8-82da7003db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be57bfa-7804-4e49-87d7-108c13555b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2E0329-2080-4E7E-98EA-1653EC8CAD02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428e77ba-d3e5-445d-93b8-82da7003dbe1"/>
    <ds:schemaRef ds:uri="1bb4766a-59af-411e-a19b-7c8e2100570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A99E65E-1666-45C1-9C61-9B04EEEE38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6D7D23-6FDB-4CE5-8BC0-713B2CFF69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4766a-59af-411e-a19b-7c8e21005702"/>
    <ds:schemaRef ds:uri="428e77ba-d3e5-445d-93b8-82da7003db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99653ad-c156-4a05-bad3-084c1a30b618}" enabled="0" method="" siteId="{199653ad-c156-4a05-bad3-084c1a30b61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382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Reception Reading Meeting September 2025</vt:lpstr>
      <vt:lpstr>Phonics</vt:lpstr>
      <vt:lpstr>Oral Blending</vt:lpstr>
      <vt:lpstr>Reading Book</vt:lpstr>
      <vt:lpstr>Reading Record</vt:lpstr>
      <vt:lpstr>Love to Read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CPD:  16th June 2022 Term 6 Week 2</dc:title>
  <dc:creator>Chris Lee</dc:creator>
  <cp:lastModifiedBy>Sarah Rowland</cp:lastModifiedBy>
  <cp:revision>6</cp:revision>
  <dcterms:created xsi:type="dcterms:W3CDTF">2022-06-16T09:42:31Z</dcterms:created>
  <dcterms:modified xsi:type="dcterms:W3CDTF">2025-09-08T19:31:48Z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0x010100092710874650254FA6074EF2D8CF9C0C</vt:lpwstr>
  </property>
  <property fmtid="{D5CDD505-2E9C-101B-9397-08002B2CF9AE}" pid="3" name="MediaServiceImageTags">
    <vt:lpwstr/>
  </property>
</Properties>
</file>